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66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868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159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683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0931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669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635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12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3992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0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1128C-0DC3-4431-9441-47AB9B348DD6}" type="datetimeFigureOut">
              <a:rPr lang="zh-TW" altLang="en-US" smtClean="0"/>
              <a:t>2013/2/16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40F80-32E3-4F04-BB51-90AB0C98C6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51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D:\李國光\教材\SASD\物件導向系統分析與設計實作個案與教材\便當王\144便當王_狀態圖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42" y="9926"/>
            <a:ext cx="7794160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4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符合</a:t>
            </a:r>
            <a:r>
              <a:rPr lang="en-US" altLang="zh-TW" sz="3200" dirty="0"/>
              <a:t>30NF</a:t>
            </a:r>
            <a:r>
              <a:rPr lang="zh-TW" altLang="en-US" sz="3200" dirty="0"/>
              <a:t>之便當王網路訂購系統匯總類別圖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382" y="902073"/>
            <a:ext cx="6389978" cy="5839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544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符合</a:t>
            </a:r>
            <a:r>
              <a:rPr lang="en-US" altLang="zh-TW" sz="3200" dirty="0"/>
              <a:t>30NF</a:t>
            </a:r>
            <a:r>
              <a:rPr lang="zh-TW" altLang="en-US" sz="3200" dirty="0"/>
              <a:t>之便當王網路訂購系統匯總類別圖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382" y="902073"/>
            <a:ext cx="6389978" cy="5839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7912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</Words>
  <Application>Microsoft Office PowerPoint</Application>
  <PresentationFormat>如螢幕大小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符合30NF之便當王網路訂購系統匯總類別圖</vt:lpstr>
      <vt:lpstr>符合30NF之便當王網路訂購系統匯總類別圖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</cp:revision>
  <dcterms:created xsi:type="dcterms:W3CDTF">2013-01-27T15:02:44Z</dcterms:created>
  <dcterms:modified xsi:type="dcterms:W3CDTF">2013-02-16T12:58:42Z</dcterms:modified>
</cp:coreProperties>
</file>